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83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56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A765E-0434-2F4A-97A0-F8C94E80DA4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3F81-ADA1-CE4D-BA8C-DA0F30B0D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3F81-ADA1-CE4D-BA8C-DA0F30B0DD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5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sset 3@4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-8467"/>
            <a:ext cx="8458200" cy="8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5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6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6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47D2-1618-BE43-858A-C052747E14EC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850B-5A92-AD40-87FD-27497B5E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137.png"/><Relationship Id="rId15" Type="http://schemas.openxmlformats.org/officeDocument/2006/relationships/image" Target="../media/image138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03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3.png"/><Relationship Id="rId12" Type="http://schemas.openxmlformats.org/officeDocument/2006/relationships/image" Target="../media/image174.png"/><Relationship Id="rId13" Type="http://schemas.openxmlformats.org/officeDocument/2006/relationships/image" Target="../media/image175.pn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png"/><Relationship Id="rId17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et 2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43"/>
            <a:ext cx="9474200" cy="7282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193" y="5627598"/>
            <a:ext cx="4195097" cy="90537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3560"/>
              </a:lnSpc>
            </a:pPr>
            <a:r>
              <a:rPr lang="en-US" sz="2400" dirty="0" smtClean="0"/>
              <a:t>#</a:t>
            </a:r>
            <a:r>
              <a:rPr lang="en-US" sz="2400" dirty="0" err="1" smtClean="0"/>
              <a:t>CountOnMe</a:t>
            </a:r>
            <a:endParaRPr lang="en-US" sz="2400" dirty="0" smtClean="0"/>
          </a:p>
          <a:p>
            <a:pPr>
              <a:lnSpc>
                <a:spcPts val="2660"/>
              </a:lnSpc>
            </a:pPr>
            <a:r>
              <a:rPr lang="en-US" sz="2400" dirty="0"/>
              <a:t>@</a:t>
            </a:r>
            <a:r>
              <a:rPr lang="en-US" sz="2400" dirty="0" err="1"/>
              <a:t>GEMReport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275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0-1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905794"/>
            <a:ext cx="5779008" cy="1795272"/>
          </a:xfrm>
          <a:prstGeom prst="rect">
            <a:avLst/>
          </a:prstGeom>
        </p:spPr>
      </p:pic>
      <p:pic>
        <p:nvPicPr>
          <p:cNvPr id="6" name="Picture 5" descr="slide10-hat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12" y="742743"/>
            <a:ext cx="3599688" cy="2206752"/>
          </a:xfrm>
          <a:prstGeom prst="rect">
            <a:avLst/>
          </a:prstGeom>
        </p:spPr>
      </p:pic>
      <p:pic>
        <p:nvPicPr>
          <p:cNvPr id="2" name="Picture 1" descr="slide10-glob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977" y="3602579"/>
            <a:ext cx="4913376" cy="4011168"/>
          </a:xfrm>
          <a:prstGeom prst="rect">
            <a:avLst/>
          </a:prstGeom>
        </p:spPr>
      </p:pic>
      <p:pic>
        <p:nvPicPr>
          <p:cNvPr id="22" name="Picture 21" descr="slide8-box2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9" y="2890226"/>
            <a:ext cx="274320" cy="274320"/>
          </a:xfrm>
          <a:prstGeom prst="rect">
            <a:avLst/>
          </a:prstGeom>
        </p:spPr>
      </p:pic>
      <p:pic>
        <p:nvPicPr>
          <p:cNvPr id="23" name="Picture 22" descr="slide10-2b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8" y="2706057"/>
            <a:ext cx="987552" cy="627888"/>
          </a:xfrm>
          <a:prstGeom prst="rect">
            <a:avLst/>
          </a:prstGeom>
        </p:spPr>
      </p:pic>
      <p:pic>
        <p:nvPicPr>
          <p:cNvPr id="25" name="Picture 24" descr="slide10-2d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57" y="2692053"/>
            <a:ext cx="192024" cy="661416"/>
          </a:xfrm>
          <a:prstGeom prst="rect">
            <a:avLst/>
          </a:prstGeom>
        </p:spPr>
      </p:pic>
      <p:pic>
        <p:nvPicPr>
          <p:cNvPr id="29" name="Picture 28" descr="Asset 12@3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7" y="3397344"/>
            <a:ext cx="8458200" cy="279400"/>
          </a:xfrm>
          <a:prstGeom prst="rect">
            <a:avLst/>
          </a:prstGeom>
        </p:spPr>
      </p:pic>
      <p:pic>
        <p:nvPicPr>
          <p:cNvPr id="3" name="Picture 2" descr="Asset 17@4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728"/>
            <a:ext cx="3289300" cy="1717675"/>
          </a:xfrm>
          <a:prstGeom prst="rect">
            <a:avLst/>
          </a:prstGeom>
        </p:spPr>
      </p:pic>
      <p:pic>
        <p:nvPicPr>
          <p:cNvPr id="4" name="Picture 3" descr="point1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7" y="1267786"/>
            <a:ext cx="4815840" cy="1347216"/>
          </a:xfrm>
          <a:prstGeom prst="rect">
            <a:avLst/>
          </a:prstGeom>
        </p:spPr>
      </p:pic>
      <p:pic>
        <p:nvPicPr>
          <p:cNvPr id="8" name="Picture 7" descr="point2-1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33" y="2759010"/>
            <a:ext cx="3541776" cy="566928"/>
          </a:xfrm>
          <a:prstGeom prst="rect">
            <a:avLst/>
          </a:prstGeom>
        </p:spPr>
      </p:pic>
      <p:pic>
        <p:nvPicPr>
          <p:cNvPr id="9" name="Picture 8" descr="point2-2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61" y="2748117"/>
            <a:ext cx="3316224" cy="573024"/>
          </a:xfrm>
          <a:prstGeom prst="rect">
            <a:avLst/>
          </a:prstGeom>
        </p:spPr>
      </p:pic>
      <p:pic>
        <p:nvPicPr>
          <p:cNvPr id="10" name="Picture 9" descr="point3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8" y="3945466"/>
            <a:ext cx="3176016" cy="2682240"/>
          </a:xfrm>
          <a:prstGeom prst="rect">
            <a:avLst/>
          </a:prstGeom>
        </p:spPr>
      </p:pic>
      <p:pic>
        <p:nvPicPr>
          <p:cNvPr id="12" name="Picture 11" descr="point3-blue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15" y="3877733"/>
            <a:ext cx="3974592" cy="2816352"/>
          </a:xfrm>
          <a:prstGeom prst="rect">
            <a:avLst/>
          </a:prstGeom>
        </p:spPr>
      </p:pic>
      <p:pic>
        <p:nvPicPr>
          <p:cNvPr id="13" name="Picture 12" descr="point3-orange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171528"/>
            <a:ext cx="3279648" cy="1432560"/>
          </a:xfrm>
          <a:prstGeom prst="rect">
            <a:avLst/>
          </a:prstGeom>
        </p:spPr>
      </p:pic>
      <p:pic>
        <p:nvPicPr>
          <p:cNvPr id="7" name="Picture 6" descr="GEMR-Monitoring_PPT_artwork_French-v2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3513667"/>
            <a:ext cx="342595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1-1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2" y="1463259"/>
            <a:ext cx="1127760" cy="868680"/>
          </a:xfrm>
          <a:prstGeom prst="rect">
            <a:avLst/>
          </a:prstGeom>
        </p:spPr>
      </p:pic>
      <p:pic>
        <p:nvPicPr>
          <p:cNvPr id="6" name="Picture 5" descr="slide11-1b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48" y="1039000"/>
            <a:ext cx="5711952" cy="350520"/>
          </a:xfrm>
          <a:prstGeom prst="rect">
            <a:avLst/>
          </a:prstGeom>
        </p:spPr>
      </p:pic>
      <p:pic>
        <p:nvPicPr>
          <p:cNvPr id="7" name="Picture 6" descr="slide11-2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24" y="2641721"/>
            <a:ext cx="5675376" cy="387096"/>
          </a:xfrm>
          <a:prstGeom prst="rect">
            <a:avLst/>
          </a:prstGeom>
        </p:spPr>
      </p:pic>
      <p:pic>
        <p:nvPicPr>
          <p:cNvPr id="14" name="Picture 13" descr="slide11-3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74" y="4467532"/>
            <a:ext cx="5675376" cy="365760"/>
          </a:xfrm>
          <a:prstGeom prst="rect">
            <a:avLst/>
          </a:prstGeom>
        </p:spPr>
      </p:pic>
      <p:pic>
        <p:nvPicPr>
          <p:cNvPr id="15" name="Picture 14" descr="slide11-africa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98" y="1977003"/>
            <a:ext cx="3425952" cy="3557016"/>
          </a:xfrm>
          <a:prstGeom prst="rect">
            <a:avLst/>
          </a:prstGeom>
        </p:spPr>
      </p:pic>
      <p:pic>
        <p:nvPicPr>
          <p:cNvPr id="18" name="Picture 17" descr="slide11-3b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77" y="4739558"/>
            <a:ext cx="1801368" cy="1786128"/>
          </a:xfrm>
          <a:prstGeom prst="rect">
            <a:avLst/>
          </a:prstGeom>
        </p:spPr>
      </p:pic>
      <p:pic>
        <p:nvPicPr>
          <p:cNvPr id="9" name="Picture 8" descr="Asset 18@4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433"/>
            <a:ext cx="3419475" cy="1587500"/>
          </a:xfrm>
          <a:prstGeom prst="rect">
            <a:avLst/>
          </a:prstGeom>
        </p:spPr>
      </p:pic>
      <p:pic>
        <p:nvPicPr>
          <p:cNvPr id="4" name="Picture 3" descr="point1-1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3" y="1312882"/>
            <a:ext cx="3828288" cy="774192"/>
          </a:xfrm>
          <a:prstGeom prst="rect">
            <a:avLst/>
          </a:prstGeom>
        </p:spPr>
      </p:pic>
      <p:pic>
        <p:nvPicPr>
          <p:cNvPr id="10" name="Picture 9" descr="point1-2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3" y="2087074"/>
            <a:ext cx="3828288" cy="457200"/>
          </a:xfrm>
          <a:prstGeom prst="rect">
            <a:avLst/>
          </a:prstGeom>
        </p:spPr>
      </p:pic>
      <p:pic>
        <p:nvPicPr>
          <p:cNvPr id="11" name="Picture 10" descr="point2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2" y="3028817"/>
            <a:ext cx="5096256" cy="1304544"/>
          </a:xfrm>
          <a:prstGeom prst="rect">
            <a:avLst/>
          </a:prstGeom>
        </p:spPr>
      </p:pic>
      <p:pic>
        <p:nvPicPr>
          <p:cNvPr id="12" name="Picture 11" descr="point3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4" y="4853045"/>
            <a:ext cx="3328416" cy="1395984"/>
          </a:xfrm>
          <a:prstGeom prst="rect">
            <a:avLst/>
          </a:prstGeom>
        </p:spPr>
      </p:pic>
      <p:pic>
        <p:nvPicPr>
          <p:cNvPr id="8" name="Picture 7" descr="figure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310"/>
            <a:ext cx="3352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12-1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740"/>
            <a:ext cx="658368" cy="365760"/>
          </a:xfrm>
          <a:prstGeom prst="rect">
            <a:avLst/>
          </a:prstGeom>
        </p:spPr>
      </p:pic>
      <p:pic>
        <p:nvPicPr>
          <p:cNvPr id="7" name="Picture 6" descr="slide12-1c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2" y="6127185"/>
            <a:ext cx="1502664" cy="460248"/>
          </a:xfrm>
          <a:prstGeom prst="rect">
            <a:avLst/>
          </a:prstGeom>
        </p:spPr>
      </p:pic>
      <p:pic>
        <p:nvPicPr>
          <p:cNvPr id="8" name="Picture 7" descr="slide12-1d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2" y="2976929"/>
            <a:ext cx="1527048" cy="1505712"/>
          </a:xfrm>
          <a:prstGeom prst="rect">
            <a:avLst/>
          </a:prstGeom>
        </p:spPr>
      </p:pic>
      <p:pic>
        <p:nvPicPr>
          <p:cNvPr id="9" name="Picture 8" descr="slide12-1e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2" y="3389262"/>
            <a:ext cx="1527048" cy="664464"/>
          </a:xfrm>
          <a:prstGeom prst="rect">
            <a:avLst/>
          </a:prstGeom>
        </p:spPr>
      </p:pic>
      <p:pic>
        <p:nvPicPr>
          <p:cNvPr id="10" name="Picture 9" descr="slide12-line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54" y="2779661"/>
            <a:ext cx="140208" cy="3919728"/>
          </a:xfrm>
          <a:prstGeom prst="rect">
            <a:avLst/>
          </a:prstGeom>
        </p:spPr>
      </p:pic>
      <p:pic>
        <p:nvPicPr>
          <p:cNvPr id="11" name="Picture 10" descr="slide12-2a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1009035"/>
            <a:ext cx="5059680" cy="423672"/>
          </a:xfrm>
          <a:prstGeom prst="rect">
            <a:avLst/>
          </a:prstGeom>
        </p:spPr>
      </p:pic>
      <p:pic>
        <p:nvPicPr>
          <p:cNvPr id="13" name="Picture 12" descr="slide12-3a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96" y="4524379"/>
            <a:ext cx="5029200" cy="423672"/>
          </a:xfrm>
          <a:prstGeom prst="rect">
            <a:avLst/>
          </a:prstGeom>
        </p:spPr>
      </p:pic>
      <p:pic>
        <p:nvPicPr>
          <p:cNvPr id="14" name="Picture 13" descr="slide12-smok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16" y="3517523"/>
            <a:ext cx="3224784" cy="3340608"/>
          </a:xfrm>
          <a:prstGeom prst="rect">
            <a:avLst/>
          </a:prstGeom>
        </p:spPr>
      </p:pic>
      <p:pic>
        <p:nvPicPr>
          <p:cNvPr id="2" name="Picture 1" descr="Asset 20@4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998"/>
            <a:ext cx="3971925" cy="1711325"/>
          </a:xfrm>
          <a:prstGeom prst="rect">
            <a:avLst/>
          </a:prstGeom>
        </p:spPr>
      </p:pic>
      <p:pic>
        <p:nvPicPr>
          <p:cNvPr id="3" name="Picture 2" descr="Asset 19@4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9" y="4638349"/>
            <a:ext cx="2962275" cy="1530350"/>
          </a:xfrm>
          <a:prstGeom prst="rect">
            <a:avLst/>
          </a:prstGeom>
        </p:spPr>
      </p:pic>
      <p:pic>
        <p:nvPicPr>
          <p:cNvPr id="4" name="Picture 3" descr="point2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7" y="1587041"/>
            <a:ext cx="4139184" cy="2779776"/>
          </a:xfrm>
          <a:prstGeom prst="rect">
            <a:avLst/>
          </a:prstGeom>
        </p:spPr>
      </p:pic>
      <p:pic>
        <p:nvPicPr>
          <p:cNvPr id="6" name="Picture 5" descr="point3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04" y="5051241"/>
            <a:ext cx="3188208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-titl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8" y="902110"/>
            <a:ext cx="2523744" cy="1216152"/>
          </a:xfrm>
          <a:prstGeom prst="rect">
            <a:avLst/>
          </a:prstGeom>
        </p:spPr>
      </p:pic>
      <p:pic>
        <p:nvPicPr>
          <p:cNvPr id="5" name="Picture 4" descr="slide13-1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16" y="1048385"/>
            <a:ext cx="6531864" cy="329184"/>
          </a:xfrm>
          <a:prstGeom prst="rect">
            <a:avLst/>
          </a:prstGeom>
        </p:spPr>
      </p:pic>
      <p:pic>
        <p:nvPicPr>
          <p:cNvPr id="11" name="Picture 10" descr="slide13-1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72" y="1349068"/>
            <a:ext cx="3788664" cy="685800"/>
          </a:xfrm>
          <a:prstGeom prst="rect">
            <a:avLst/>
          </a:prstGeom>
        </p:spPr>
      </p:pic>
      <p:pic>
        <p:nvPicPr>
          <p:cNvPr id="12" name="Picture 11" descr="slide13-1c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05" y="1349068"/>
            <a:ext cx="2724912" cy="685800"/>
          </a:xfrm>
          <a:prstGeom prst="rect">
            <a:avLst/>
          </a:prstGeom>
        </p:spPr>
      </p:pic>
      <p:pic>
        <p:nvPicPr>
          <p:cNvPr id="19" name="Picture 18" descr="slide13-3b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" y="2540750"/>
            <a:ext cx="624840" cy="1155192"/>
          </a:xfrm>
          <a:prstGeom prst="rect">
            <a:avLst/>
          </a:prstGeom>
        </p:spPr>
      </p:pic>
      <p:pic>
        <p:nvPicPr>
          <p:cNvPr id="2" name="Picture 1" descr="Asset 17@3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45" y="2581251"/>
            <a:ext cx="6303433" cy="788502"/>
          </a:xfrm>
          <a:prstGeom prst="rect">
            <a:avLst/>
          </a:prstGeom>
        </p:spPr>
      </p:pic>
      <p:pic>
        <p:nvPicPr>
          <p:cNvPr id="6" name="Picture 5" descr="Asset 15@3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2272781"/>
            <a:ext cx="270933" cy="270933"/>
          </a:xfrm>
          <a:prstGeom prst="rect">
            <a:avLst/>
          </a:prstGeom>
        </p:spPr>
      </p:pic>
      <p:pic>
        <p:nvPicPr>
          <p:cNvPr id="7" name="Picture 6" descr="Asset 16@3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0" y="3873727"/>
            <a:ext cx="2010833" cy="279400"/>
          </a:xfrm>
          <a:prstGeom prst="rect">
            <a:avLst/>
          </a:prstGeom>
        </p:spPr>
      </p:pic>
      <p:pic>
        <p:nvPicPr>
          <p:cNvPr id="10" name="Picture 9" descr="Asset 21@4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2" y="4267200"/>
            <a:ext cx="2901950" cy="2273300"/>
          </a:xfrm>
          <a:prstGeom prst="rect">
            <a:avLst/>
          </a:prstGeom>
        </p:spPr>
      </p:pic>
      <p:pic>
        <p:nvPicPr>
          <p:cNvPr id="68" name="Picture 67" descr="Asset 19@3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92" y="4669366"/>
            <a:ext cx="1092200" cy="1286933"/>
          </a:xfrm>
          <a:prstGeom prst="rect">
            <a:avLst/>
          </a:prstGeom>
        </p:spPr>
      </p:pic>
      <p:pic>
        <p:nvPicPr>
          <p:cNvPr id="13" name="Picture 12" descr="Asset 23@4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2519849"/>
            <a:ext cx="1165225" cy="1276350"/>
          </a:xfrm>
          <a:prstGeom prst="rect">
            <a:avLst/>
          </a:prstGeom>
        </p:spPr>
      </p:pic>
      <p:pic>
        <p:nvPicPr>
          <p:cNvPr id="14" name="Picture 13" descr="Asset 24@4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56" y="2262936"/>
            <a:ext cx="5267325" cy="504825"/>
          </a:xfrm>
          <a:prstGeom prst="rect">
            <a:avLst/>
          </a:prstGeom>
        </p:spPr>
      </p:pic>
      <p:pic>
        <p:nvPicPr>
          <p:cNvPr id="3" name="Picture 2" descr="title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25" y="3302339"/>
            <a:ext cx="3346704" cy="347472"/>
          </a:xfrm>
          <a:prstGeom prst="rect">
            <a:avLst/>
          </a:prstGeom>
        </p:spPr>
      </p:pic>
      <p:pic>
        <p:nvPicPr>
          <p:cNvPr id="8" name="Picture 7" descr="graph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79" y="3796199"/>
            <a:ext cx="5535168" cy="2828544"/>
          </a:xfrm>
          <a:prstGeom prst="rect">
            <a:avLst/>
          </a:prstGeom>
        </p:spPr>
      </p:pic>
      <p:pic>
        <p:nvPicPr>
          <p:cNvPr id="9" name="Picture 8" descr="bars1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04" y="4068234"/>
            <a:ext cx="4919472" cy="2005584"/>
          </a:xfrm>
          <a:prstGeom prst="rect">
            <a:avLst/>
          </a:prstGeom>
        </p:spPr>
      </p:pic>
      <p:pic>
        <p:nvPicPr>
          <p:cNvPr id="15" name="Picture 14" descr="bars2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68" y="4068234"/>
            <a:ext cx="140208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7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et 25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3"/>
            <a:ext cx="9465733" cy="7275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39119"/>
            <a:ext cx="9144000" cy="1457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800" dirty="0" smtClean="0"/>
              <a:t>@</a:t>
            </a:r>
            <a:r>
              <a:rPr lang="en-US" sz="2800" dirty="0" err="1" smtClean="0"/>
              <a:t>GEMReport</a:t>
            </a:r>
            <a:endParaRPr lang="en-US" sz="2800" dirty="0" smtClean="0"/>
          </a:p>
          <a:p>
            <a:pPr algn="ctr">
              <a:lnSpc>
                <a:spcPts val="3560"/>
              </a:lnSpc>
            </a:pPr>
            <a:r>
              <a:rPr lang="en-US" sz="2800" dirty="0" smtClean="0"/>
              <a:t>#</a:t>
            </a:r>
            <a:r>
              <a:rPr lang="en-US" sz="2800" dirty="0" err="1" smtClean="0"/>
              <a:t>CountOnMe</a:t>
            </a:r>
            <a:endParaRPr lang="en-US" sz="2800" dirty="0" smtClean="0"/>
          </a:p>
          <a:p>
            <a:pPr algn="ctr">
              <a:lnSpc>
                <a:spcPts val="3560"/>
              </a:lnSpc>
            </a:pPr>
            <a:r>
              <a:rPr lang="en-US" sz="2800" dirty="0" err="1" smtClean="0"/>
              <a:t>Bit.ly</a:t>
            </a:r>
            <a:r>
              <a:rPr lang="en-US" sz="2800" dirty="0" smtClean="0"/>
              <a:t>/GEM2017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40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-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68" y="899657"/>
            <a:ext cx="4291584" cy="1423416"/>
          </a:xfrm>
          <a:prstGeom prst="rect">
            <a:avLst/>
          </a:prstGeom>
        </p:spPr>
      </p:pic>
      <p:pic>
        <p:nvPicPr>
          <p:cNvPr id="3" name="Picture 2" descr="slide2-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48" y="1077344"/>
            <a:ext cx="585216" cy="502920"/>
          </a:xfrm>
          <a:prstGeom prst="rect">
            <a:avLst/>
          </a:prstGeom>
        </p:spPr>
      </p:pic>
      <p:pic>
        <p:nvPicPr>
          <p:cNvPr id="5" name="Picture 4" descr="slide2-4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73" y="1077344"/>
            <a:ext cx="524256" cy="502920"/>
          </a:xfrm>
          <a:prstGeom prst="rect">
            <a:avLst/>
          </a:prstGeom>
        </p:spPr>
      </p:pic>
      <p:pic>
        <p:nvPicPr>
          <p:cNvPr id="6" name="Picture 5" descr="slide2-5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83" y="1077344"/>
            <a:ext cx="554736" cy="502920"/>
          </a:xfrm>
          <a:prstGeom prst="rect">
            <a:avLst/>
          </a:prstGeom>
        </p:spPr>
      </p:pic>
      <p:pic>
        <p:nvPicPr>
          <p:cNvPr id="14" name="Picture 13" descr="slide2-9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836"/>
            <a:ext cx="9144000" cy="1520445"/>
          </a:xfrm>
          <a:prstGeom prst="rect">
            <a:avLst/>
          </a:prstGeom>
        </p:spPr>
      </p:pic>
      <p:pic>
        <p:nvPicPr>
          <p:cNvPr id="16" name="Picture 15" descr="slide2-11-01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42" y="5583936"/>
            <a:ext cx="1557528" cy="1274064"/>
          </a:xfrm>
          <a:prstGeom prst="rect">
            <a:avLst/>
          </a:prstGeom>
        </p:spPr>
      </p:pic>
      <p:pic>
        <p:nvPicPr>
          <p:cNvPr id="18" name="Picture 17" descr="slide2-13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97" y="5222513"/>
            <a:ext cx="1289304" cy="1572768"/>
          </a:xfrm>
          <a:prstGeom prst="rect">
            <a:avLst/>
          </a:prstGeom>
        </p:spPr>
      </p:pic>
      <p:pic>
        <p:nvPicPr>
          <p:cNvPr id="12" name="Picture 11" descr="Asset 4@4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657"/>
            <a:ext cx="5292725" cy="1387475"/>
          </a:xfrm>
          <a:prstGeom prst="rect">
            <a:avLst/>
          </a:prstGeom>
        </p:spPr>
      </p:pic>
      <p:pic>
        <p:nvPicPr>
          <p:cNvPr id="19" name="Picture 18" descr="Asset 5@4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4" y="1667934"/>
            <a:ext cx="939800" cy="377825"/>
          </a:xfrm>
          <a:prstGeom prst="rect">
            <a:avLst/>
          </a:prstGeom>
        </p:spPr>
      </p:pic>
      <p:pic>
        <p:nvPicPr>
          <p:cNvPr id="20" name="Picture 19" descr="Asset 6@4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97" y="1651000"/>
            <a:ext cx="787400" cy="492125"/>
          </a:xfrm>
          <a:prstGeom prst="rect">
            <a:avLst/>
          </a:prstGeom>
        </p:spPr>
      </p:pic>
      <p:pic>
        <p:nvPicPr>
          <p:cNvPr id="21" name="Picture 20" descr="Asset 7@4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96" y="1634066"/>
            <a:ext cx="1006475" cy="565150"/>
          </a:xfrm>
          <a:prstGeom prst="rect">
            <a:avLst/>
          </a:prstGeom>
        </p:spPr>
      </p:pic>
      <p:pic>
        <p:nvPicPr>
          <p:cNvPr id="24" name="Picture 23" descr="Asset 8@4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636908"/>
            <a:ext cx="2482850" cy="1193800"/>
          </a:xfrm>
          <a:prstGeom prst="rect">
            <a:avLst/>
          </a:prstGeom>
        </p:spPr>
      </p:pic>
      <p:pic>
        <p:nvPicPr>
          <p:cNvPr id="25" name="Picture 24" descr="Asset 9@4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2" y="5636908"/>
            <a:ext cx="3057525" cy="1222375"/>
          </a:xfrm>
          <a:prstGeom prst="rect">
            <a:avLst/>
          </a:prstGeom>
        </p:spPr>
      </p:pic>
      <p:pic>
        <p:nvPicPr>
          <p:cNvPr id="29" name="Picture 28" descr="graph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" y="2719142"/>
            <a:ext cx="9144000" cy="2613442"/>
          </a:xfrm>
          <a:prstGeom prst="rect">
            <a:avLst/>
          </a:prstGeom>
        </p:spPr>
      </p:pic>
      <p:pic>
        <p:nvPicPr>
          <p:cNvPr id="30" name="Picture 29" descr="blue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" y="2702208"/>
            <a:ext cx="9144000" cy="1663099"/>
          </a:xfrm>
          <a:prstGeom prst="rect">
            <a:avLst/>
          </a:prstGeom>
        </p:spPr>
      </p:pic>
      <p:pic>
        <p:nvPicPr>
          <p:cNvPr id="31" name="Picture 30" descr="orange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" y="2780344"/>
            <a:ext cx="9144000" cy="1894593"/>
          </a:xfrm>
          <a:prstGeom prst="rect">
            <a:avLst/>
          </a:prstGeom>
        </p:spPr>
      </p:pic>
      <p:pic>
        <p:nvPicPr>
          <p:cNvPr id="32" name="Picture 31" descr="green-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" y="2835377"/>
            <a:ext cx="9144000" cy="1967696"/>
          </a:xfrm>
          <a:prstGeom prst="rect">
            <a:avLst/>
          </a:prstGeom>
        </p:spPr>
      </p:pic>
      <p:pic>
        <p:nvPicPr>
          <p:cNvPr id="33" name="Picture 32" descr="new_graph_title-v2-0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4" y="2381154"/>
            <a:ext cx="5644896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-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221"/>
            <a:ext cx="783336" cy="670560"/>
          </a:xfrm>
          <a:prstGeom prst="rect">
            <a:avLst/>
          </a:prstGeom>
        </p:spPr>
      </p:pic>
      <p:pic>
        <p:nvPicPr>
          <p:cNvPr id="6" name="Picture 5" descr="slide3-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9" y="3038636"/>
            <a:ext cx="2209800" cy="2282952"/>
          </a:xfrm>
          <a:prstGeom prst="rect">
            <a:avLst/>
          </a:prstGeom>
        </p:spPr>
      </p:pic>
      <p:pic>
        <p:nvPicPr>
          <p:cNvPr id="8" name="Picture 7" descr="slide5-5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86409"/>
            <a:ext cx="387096" cy="5989320"/>
          </a:xfrm>
          <a:prstGeom prst="rect">
            <a:avLst/>
          </a:prstGeom>
        </p:spPr>
      </p:pic>
      <p:pic>
        <p:nvPicPr>
          <p:cNvPr id="10" name="Picture 9" descr="slide3-8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38" y="2275856"/>
            <a:ext cx="560832" cy="472440"/>
          </a:xfrm>
          <a:prstGeom prst="rect">
            <a:avLst/>
          </a:prstGeom>
        </p:spPr>
      </p:pic>
      <p:pic>
        <p:nvPicPr>
          <p:cNvPr id="11" name="Picture 10" descr="slide3-9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01" y="1841589"/>
            <a:ext cx="1011936" cy="1033272"/>
          </a:xfrm>
          <a:prstGeom prst="rect">
            <a:avLst/>
          </a:prstGeom>
        </p:spPr>
      </p:pic>
      <p:pic>
        <p:nvPicPr>
          <p:cNvPr id="13" name="Picture 12" descr="slide3-dotted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96" y="1794376"/>
            <a:ext cx="219456" cy="2331720"/>
          </a:xfrm>
          <a:prstGeom prst="rect">
            <a:avLst/>
          </a:prstGeom>
        </p:spPr>
      </p:pic>
      <p:pic>
        <p:nvPicPr>
          <p:cNvPr id="14" name="Picture 13" descr="slide3-10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57" y="2208800"/>
            <a:ext cx="518160" cy="539496"/>
          </a:xfrm>
          <a:prstGeom prst="rect">
            <a:avLst/>
          </a:prstGeom>
        </p:spPr>
      </p:pic>
      <p:pic>
        <p:nvPicPr>
          <p:cNvPr id="15" name="Picture 14" descr="Slide3-11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60" y="2031042"/>
            <a:ext cx="676656" cy="713232"/>
          </a:xfrm>
          <a:prstGeom prst="rect">
            <a:avLst/>
          </a:prstGeom>
        </p:spPr>
      </p:pic>
      <p:pic>
        <p:nvPicPr>
          <p:cNvPr id="17" name="Picture 16" descr="slide3-14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84" y="4953185"/>
            <a:ext cx="1417320" cy="1222248"/>
          </a:xfrm>
          <a:prstGeom prst="rect">
            <a:avLst/>
          </a:prstGeom>
        </p:spPr>
      </p:pic>
      <p:pic>
        <p:nvPicPr>
          <p:cNvPr id="19" name="Picture 18" descr="slide-3-3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84" y="4301859"/>
            <a:ext cx="5385816" cy="423672"/>
          </a:xfrm>
          <a:prstGeom prst="rect">
            <a:avLst/>
          </a:prstGeom>
        </p:spPr>
      </p:pic>
      <p:pic>
        <p:nvPicPr>
          <p:cNvPr id="3" name="Picture 2" descr="Asset 10@4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74"/>
            <a:ext cx="3429000" cy="1577975"/>
          </a:xfrm>
          <a:prstGeom prst="rect">
            <a:avLst/>
          </a:prstGeom>
        </p:spPr>
      </p:pic>
      <p:pic>
        <p:nvPicPr>
          <p:cNvPr id="9" name="Picture 8" descr="Asset 11@4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5567420"/>
            <a:ext cx="3279775" cy="1216025"/>
          </a:xfrm>
          <a:prstGeom prst="rect">
            <a:avLst/>
          </a:prstGeom>
        </p:spPr>
      </p:pic>
      <p:pic>
        <p:nvPicPr>
          <p:cNvPr id="20" name="Picture 19" descr="Asset 12@4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32" y="1151467"/>
            <a:ext cx="4791075" cy="444500"/>
          </a:xfrm>
          <a:prstGeom prst="rect">
            <a:avLst/>
          </a:prstGeom>
        </p:spPr>
      </p:pic>
      <p:pic>
        <p:nvPicPr>
          <p:cNvPr id="21" name="Picture 20" descr="Asset 13@4x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3" y="3038636"/>
            <a:ext cx="1933575" cy="850900"/>
          </a:xfrm>
          <a:prstGeom prst="rect">
            <a:avLst/>
          </a:prstGeom>
        </p:spPr>
      </p:pic>
      <p:pic>
        <p:nvPicPr>
          <p:cNvPr id="22" name="Picture 21" descr="Asset 14@4x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3" y="3038636"/>
            <a:ext cx="2095500" cy="1098550"/>
          </a:xfrm>
          <a:prstGeom prst="rect">
            <a:avLst/>
          </a:prstGeom>
        </p:spPr>
      </p:pic>
      <p:pic>
        <p:nvPicPr>
          <p:cNvPr id="23" name="Picture 22" descr="Asset 15@4x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3" y="4885267"/>
            <a:ext cx="3305175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4-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5" y="3526378"/>
            <a:ext cx="835152" cy="359664"/>
          </a:xfrm>
          <a:prstGeom prst="rect">
            <a:avLst/>
          </a:prstGeom>
        </p:spPr>
      </p:pic>
      <p:pic>
        <p:nvPicPr>
          <p:cNvPr id="8" name="Picture 7" descr="slide4-lin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4" y="3129431"/>
            <a:ext cx="219456" cy="3514344"/>
          </a:xfrm>
          <a:prstGeom prst="rect">
            <a:avLst/>
          </a:prstGeom>
        </p:spPr>
      </p:pic>
      <p:pic>
        <p:nvPicPr>
          <p:cNvPr id="13" name="Picture 12" descr="slide4-9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10" y="2233603"/>
            <a:ext cx="213360" cy="1368552"/>
          </a:xfrm>
          <a:prstGeom prst="rect">
            <a:avLst/>
          </a:prstGeom>
        </p:spPr>
      </p:pic>
      <p:pic>
        <p:nvPicPr>
          <p:cNvPr id="16" name="Picture 15" descr="slide4-12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57" y="3889215"/>
            <a:ext cx="4666488" cy="365760"/>
          </a:xfrm>
          <a:prstGeom prst="rect">
            <a:avLst/>
          </a:prstGeom>
        </p:spPr>
      </p:pic>
      <p:pic>
        <p:nvPicPr>
          <p:cNvPr id="18" name="Picture 17" descr="slide4-1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70" y="5087060"/>
            <a:ext cx="990600" cy="1405128"/>
          </a:xfrm>
          <a:prstGeom prst="rect">
            <a:avLst/>
          </a:prstGeom>
        </p:spPr>
      </p:pic>
      <p:pic>
        <p:nvPicPr>
          <p:cNvPr id="19" name="Picture 18" descr="slide4-1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61" y="5767825"/>
            <a:ext cx="1527048" cy="353568"/>
          </a:xfrm>
          <a:prstGeom prst="rect">
            <a:avLst/>
          </a:prstGeom>
        </p:spPr>
      </p:pic>
      <p:pic>
        <p:nvPicPr>
          <p:cNvPr id="20" name="Picture 19" descr="slide4-1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62" y="5225281"/>
            <a:ext cx="902208" cy="1085088"/>
          </a:xfrm>
          <a:prstGeom prst="rect">
            <a:avLst/>
          </a:prstGeom>
        </p:spPr>
      </p:pic>
      <p:pic>
        <p:nvPicPr>
          <p:cNvPr id="21" name="Picture 20" descr="slide4-piechart-left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91" y="2222902"/>
            <a:ext cx="902208" cy="902208"/>
          </a:xfrm>
          <a:prstGeom prst="rect">
            <a:avLst/>
          </a:prstGeom>
        </p:spPr>
      </p:pic>
      <p:pic>
        <p:nvPicPr>
          <p:cNvPr id="22" name="Picture 21" descr="slide4-piechart-right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77" y="2234688"/>
            <a:ext cx="902208" cy="902208"/>
          </a:xfrm>
          <a:prstGeom prst="rect">
            <a:avLst/>
          </a:prstGeom>
        </p:spPr>
      </p:pic>
      <p:pic>
        <p:nvPicPr>
          <p:cNvPr id="7" name="Picture 6" descr="Asset 16@4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433"/>
            <a:ext cx="4337050" cy="2432050"/>
          </a:xfrm>
          <a:prstGeom prst="rect">
            <a:avLst/>
          </a:prstGeom>
        </p:spPr>
      </p:pic>
      <p:pic>
        <p:nvPicPr>
          <p:cNvPr id="11" name="Picture 10" descr="Asset 17@4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4" y="4161737"/>
            <a:ext cx="2092325" cy="2305050"/>
          </a:xfrm>
          <a:prstGeom prst="rect">
            <a:avLst/>
          </a:prstGeom>
        </p:spPr>
      </p:pic>
      <p:pic>
        <p:nvPicPr>
          <p:cNvPr id="12" name="Picture 11" descr="Asset 18@4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3634605"/>
            <a:ext cx="1695450" cy="3130550"/>
          </a:xfrm>
          <a:prstGeom prst="rect">
            <a:avLst/>
          </a:prstGeom>
        </p:spPr>
      </p:pic>
      <p:pic>
        <p:nvPicPr>
          <p:cNvPr id="14" name="Picture 13" descr="Asset 19@4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20" y="1248834"/>
            <a:ext cx="4295775" cy="825500"/>
          </a:xfrm>
          <a:prstGeom prst="rect">
            <a:avLst/>
          </a:prstGeom>
        </p:spPr>
      </p:pic>
      <p:pic>
        <p:nvPicPr>
          <p:cNvPr id="15" name="Picture 14" descr="Asset 20@4x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70" y="3302000"/>
            <a:ext cx="1225550" cy="244475"/>
          </a:xfrm>
          <a:prstGeom prst="rect">
            <a:avLst/>
          </a:prstGeom>
        </p:spPr>
      </p:pic>
      <p:pic>
        <p:nvPicPr>
          <p:cNvPr id="24" name="Picture 23" descr="Asset 21@4x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5" y="3302000"/>
            <a:ext cx="1812925" cy="438150"/>
          </a:xfrm>
          <a:prstGeom prst="rect">
            <a:avLst/>
          </a:prstGeom>
        </p:spPr>
      </p:pic>
      <p:pic>
        <p:nvPicPr>
          <p:cNvPr id="25" name="Picture 24" descr="slide4-5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44" y="988433"/>
            <a:ext cx="4745736" cy="381000"/>
          </a:xfrm>
          <a:prstGeom prst="rect">
            <a:avLst/>
          </a:prstGeom>
        </p:spPr>
      </p:pic>
      <p:pic>
        <p:nvPicPr>
          <p:cNvPr id="26" name="Picture 25" descr="Asset 22@4x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82" y="4224518"/>
            <a:ext cx="4816475" cy="8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9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5-lin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03" y="910070"/>
            <a:ext cx="170688" cy="5852160"/>
          </a:xfrm>
          <a:prstGeom prst="rect">
            <a:avLst/>
          </a:prstGeom>
        </p:spPr>
      </p:pic>
      <p:pic>
        <p:nvPicPr>
          <p:cNvPr id="3" name="Picture 2" descr="Asset 23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910070"/>
            <a:ext cx="5162550" cy="1641475"/>
          </a:xfrm>
          <a:prstGeom prst="rect">
            <a:avLst/>
          </a:prstGeom>
        </p:spPr>
      </p:pic>
      <p:pic>
        <p:nvPicPr>
          <p:cNvPr id="18" name="Picture 17" descr="Asset 28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4" y="1172634"/>
            <a:ext cx="2368550" cy="1984375"/>
          </a:xfrm>
          <a:prstGeom prst="rect">
            <a:avLst/>
          </a:prstGeom>
        </p:spPr>
      </p:pic>
      <p:pic>
        <p:nvPicPr>
          <p:cNvPr id="19" name="Picture 18" descr="slide5-5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28" y="1312406"/>
            <a:ext cx="408432" cy="353568"/>
          </a:xfrm>
          <a:prstGeom prst="rect">
            <a:avLst/>
          </a:prstGeom>
        </p:spPr>
      </p:pic>
      <p:pic>
        <p:nvPicPr>
          <p:cNvPr id="20" name="Picture 19" descr="slide5-3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15" y="910070"/>
            <a:ext cx="2383536" cy="402336"/>
          </a:xfrm>
          <a:prstGeom prst="rect">
            <a:avLst/>
          </a:prstGeom>
        </p:spPr>
      </p:pic>
      <p:pic>
        <p:nvPicPr>
          <p:cNvPr id="21" name="Picture 20" descr="slide5-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15" y="3157009"/>
            <a:ext cx="2700528" cy="396240"/>
          </a:xfrm>
          <a:prstGeom prst="rect">
            <a:avLst/>
          </a:prstGeom>
        </p:spPr>
      </p:pic>
      <p:pic>
        <p:nvPicPr>
          <p:cNvPr id="22" name="Picture 21" descr="slide5-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51" y="3501193"/>
            <a:ext cx="1027176" cy="938784"/>
          </a:xfrm>
          <a:prstGeom prst="rect">
            <a:avLst/>
          </a:prstGeom>
        </p:spPr>
      </p:pic>
      <p:pic>
        <p:nvPicPr>
          <p:cNvPr id="23" name="Picture 22" descr="Asset 27@4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84" y="4588933"/>
            <a:ext cx="2298700" cy="2022475"/>
          </a:xfrm>
          <a:prstGeom prst="rect">
            <a:avLst/>
          </a:prstGeom>
        </p:spPr>
      </p:pic>
      <p:pic>
        <p:nvPicPr>
          <p:cNvPr id="8" name="Picture 7" descr="graph-title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8" y="2633133"/>
            <a:ext cx="2560320" cy="445008"/>
          </a:xfrm>
          <a:prstGeom prst="rect">
            <a:avLst/>
          </a:prstGeom>
        </p:spPr>
      </p:pic>
      <p:pic>
        <p:nvPicPr>
          <p:cNvPr id="12" name="Picture 11" descr="graph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" y="3306740"/>
            <a:ext cx="6035040" cy="3517392"/>
          </a:xfrm>
          <a:prstGeom prst="rect">
            <a:avLst/>
          </a:prstGeom>
        </p:spPr>
      </p:pic>
      <p:pic>
        <p:nvPicPr>
          <p:cNvPr id="24" name="Picture 23" descr="blue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0" y="2585413"/>
            <a:ext cx="5608320" cy="3041904"/>
          </a:xfrm>
          <a:prstGeom prst="rect">
            <a:avLst/>
          </a:prstGeom>
        </p:spPr>
      </p:pic>
      <p:pic>
        <p:nvPicPr>
          <p:cNvPr id="13" name="Picture 12" descr="orange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1" y="2885471"/>
            <a:ext cx="5657088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-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0" y="2744583"/>
            <a:ext cx="667512" cy="359664"/>
          </a:xfrm>
          <a:prstGeom prst="rect">
            <a:avLst/>
          </a:prstGeom>
        </p:spPr>
      </p:pic>
      <p:pic>
        <p:nvPicPr>
          <p:cNvPr id="5" name="Picture 4" descr="slide6-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2" y="3914861"/>
            <a:ext cx="2231136" cy="2231136"/>
          </a:xfrm>
          <a:prstGeom prst="rect">
            <a:avLst/>
          </a:prstGeom>
        </p:spPr>
      </p:pic>
      <p:pic>
        <p:nvPicPr>
          <p:cNvPr id="8" name="Picture 7" descr="slide6-japan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6" y="0"/>
            <a:ext cx="4261104" cy="4946904"/>
          </a:xfrm>
          <a:prstGeom prst="rect">
            <a:avLst/>
          </a:prstGeom>
        </p:spPr>
      </p:pic>
      <p:pic>
        <p:nvPicPr>
          <p:cNvPr id="9" name="Picture 8" descr="head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0" y="0"/>
            <a:ext cx="9144000" cy="874485"/>
          </a:xfrm>
          <a:prstGeom prst="rect">
            <a:avLst/>
          </a:prstGeom>
        </p:spPr>
      </p:pic>
      <p:pic>
        <p:nvPicPr>
          <p:cNvPr id="11" name="Picture 10" descr="slide6-n2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1063852"/>
            <a:ext cx="5775960" cy="350520"/>
          </a:xfrm>
          <a:prstGeom prst="rect">
            <a:avLst/>
          </a:prstGeom>
        </p:spPr>
      </p:pic>
      <p:pic>
        <p:nvPicPr>
          <p:cNvPr id="13" name="Picture 12" descr="slide6-n3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65" y="4282189"/>
            <a:ext cx="5718048" cy="414528"/>
          </a:xfrm>
          <a:prstGeom prst="rect">
            <a:avLst/>
          </a:prstGeom>
        </p:spPr>
      </p:pic>
      <p:pic>
        <p:nvPicPr>
          <p:cNvPr id="16" name="Picture 15" descr="slide6-3a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31" y="4937636"/>
            <a:ext cx="1664208" cy="1432560"/>
          </a:xfrm>
          <a:prstGeom prst="rect">
            <a:avLst/>
          </a:prstGeom>
        </p:spPr>
      </p:pic>
      <p:pic>
        <p:nvPicPr>
          <p:cNvPr id="20" name="Picture 19" descr="Asset 1@4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0" y="955165"/>
            <a:ext cx="3295650" cy="1641475"/>
          </a:xfrm>
          <a:prstGeom prst="rect">
            <a:avLst/>
          </a:prstGeom>
        </p:spPr>
      </p:pic>
      <p:pic>
        <p:nvPicPr>
          <p:cNvPr id="22" name="Picture 21" descr="Asset 5@4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4761"/>
            <a:ext cx="3289300" cy="800100"/>
          </a:xfrm>
          <a:prstGeom prst="rect">
            <a:avLst/>
          </a:prstGeom>
        </p:spPr>
      </p:pic>
      <p:pic>
        <p:nvPicPr>
          <p:cNvPr id="23" name="Picture 22" descr="slide6-line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28" y="2590800"/>
            <a:ext cx="170688" cy="4267200"/>
          </a:xfrm>
          <a:prstGeom prst="rect">
            <a:avLst/>
          </a:prstGeom>
        </p:spPr>
      </p:pic>
      <p:pic>
        <p:nvPicPr>
          <p:cNvPr id="24" name="Picture 23" descr="Asset 4@4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5024065"/>
            <a:ext cx="3616325" cy="1403350"/>
          </a:xfrm>
          <a:prstGeom prst="rect">
            <a:avLst/>
          </a:prstGeom>
        </p:spPr>
      </p:pic>
      <p:pic>
        <p:nvPicPr>
          <p:cNvPr id="2" name="Picture 1" descr="point2-1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66" y="1666070"/>
            <a:ext cx="4803648" cy="1359408"/>
          </a:xfrm>
          <a:prstGeom prst="rect">
            <a:avLst/>
          </a:prstGeom>
        </p:spPr>
      </p:pic>
      <p:pic>
        <p:nvPicPr>
          <p:cNvPr id="4" name="Picture 3" descr="point2-2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3" y="3131695"/>
            <a:ext cx="4712208" cy="908304"/>
          </a:xfrm>
          <a:prstGeom prst="rect">
            <a:avLst/>
          </a:prstGeom>
        </p:spPr>
      </p:pic>
      <p:pic>
        <p:nvPicPr>
          <p:cNvPr id="6" name="Picture 5" descr="83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505"/>
            <a:ext cx="3090672" cy="536448"/>
          </a:xfrm>
          <a:prstGeom prst="rect">
            <a:avLst/>
          </a:prstGeom>
        </p:spPr>
      </p:pic>
      <p:pic>
        <p:nvPicPr>
          <p:cNvPr id="7" name="Picture 6" descr="45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0" y="6318505"/>
            <a:ext cx="3090672" cy="536448"/>
          </a:xfrm>
          <a:prstGeom prst="rect">
            <a:avLst/>
          </a:prstGeom>
        </p:spPr>
      </p:pic>
      <p:pic>
        <p:nvPicPr>
          <p:cNvPr id="10" name="Picture 9" descr="slide6-45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0" y="3936946"/>
            <a:ext cx="2295144" cy="2225040"/>
          </a:xfrm>
          <a:prstGeom prst="rect">
            <a:avLst/>
          </a:prstGeom>
        </p:spPr>
      </p:pic>
      <p:pic>
        <p:nvPicPr>
          <p:cNvPr id="12" name="Picture 11" descr="slide6-25-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5" y="3936946"/>
            <a:ext cx="2200656" cy="2225040"/>
          </a:xfrm>
          <a:prstGeom prst="rect">
            <a:avLst/>
          </a:prstGeom>
        </p:spPr>
      </p:pic>
      <p:pic>
        <p:nvPicPr>
          <p:cNvPr id="14" name="Picture 13" descr="25-0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861"/>
            <a:ext cx="3090672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2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7-1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4668"/>
            <a:ext cx="685800" cy="408432"/>
          </a:xfrm>
          <a:prstGeom prst="rect">
            <a:avLst/>
          </a:prstGeom>
        </p:spPr>
      </p:pic>
      <p:pic>
        <p:nvPicPr>
          <p:cNvPr id="6" name="Picture 5" descr="slide7-1b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04668"/>
            <a:ext cx="618744" cy="960120"/>
          </a:xfrm>
          <a:prstGeom prst="rect">
            <a:avLst/>
          </a:prstGeom>
        </p:spPr>
      </p:pic>
      <p:pic>
        <p:nvPicPr>
          <p:cNvPr id="8" name="Picture 7" descr="slide7-1d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4" y="3842775"/>
            <a:ext cx="3319272" cy="234696"/>
          </a:xfrm>
          <a:prstGeom prst="rect">
            <a:avLst/>
          </a:prstGeom>
        </p:spPr>
      </p:pic>
      <p:pic>
        <p:nvPicPr>
          <p:cNvPr id="10" name="Picture 9" descr="slide7-2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2871"/>
            <a:ext cx="3590544" cy="496824"/>
          </a:xfrm>
          <a:prstGeom prst="rect">
            <a:avLst/>
          </a:prstGeom>
        </p:spPr>
      </p:pic>
      <p:pic>
        <p:nvPicPr>
          <p:cNvPr id="13" name="Picture 12" descr="slide7-line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37" y="2630952"/>
            <a:ext cx="118872" cy="4203192"/>
          </a:xfrm>
          <a:prstGeom prst="rect">
            <a:avLst/>
          </a:prstGeom>
        </p:spPr>
      </p:pic>
      <p:pic>
        <p:nvPicPr>
          <p:cNvPr id="14" name="Picture 13" descr="slide7-3a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06" y="921024"/>
            <a:ext cx="5385816" cy="371856"/>
          </a:xfrm>
          <a:prstGeom prst="rect">
            <a:avLst/>
          </a:prstGeom>
        </p:spPr>
      </p:pic>
      <p:pic>
        <p:nvPicPr>
          <p:cNvPr id="16" name="Picture 15" descr="slide7-3c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56" y="896442"/>
            <a:ext cx="2731008" cy="1938528"/>
          </a:xfrm>
          <a:prstGeom prst="rect">
            <a:avLst/>
          </a:prstGeom>
        </p:spPr>
      </p:pic>
      <p:pic>
        <p:nvPicPr>
          <p:cNvPr id="18" name="Picture 17" descr="slide7-4a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66" y="2709605"/>
            <a:ext cx="5385816" cy="387096"/>
          </a:xfrm>
          <a:prstGeom prst="rect">
            <a:avLst/>
          </a:prstGeom>
        </p:spPr>
      </p:pic>
      <p:pic>
        <p:nvPicPr>
          <p:cNvPr id="3" name="Picture 2" descr="Asset 6@4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184"/>
            <a:ext cx="4213225" cy="1685925"/>
          </a:xfrm>
          <a:prstGeom prst="rect">
            <a:avLst/>
          </a:prstGeom>
        </p:spPr>
      </p:pic>
      <p:pic>
        <p:nvPicPr>
          <p:cNvPr id="15" name="Picture 14" descr="Asset 7@4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44" y="2834970"/>
            <a:ext cx="2070100" cy="955675"/>
          </a:xfrm>
          <a:prstGeom prst="rect">
            <a:avLst/>
          </a:prstGeom>
        </p:spPr>
      </p:pic>
      <p:pic>
        <p:nvPicPr>
          <p:cNvPr id="21" name="Picture 20" descr="Asset 8@4x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7" y="4182534"/>
            <a:ext cx="3200400" cy="593725"/>
          </a:xfrm>
          <a:prstGeom prst="rect">
            <a:avLst/>
          </a:prstGeom>
        </p:spPr>
      </p:pic>
      <p:pic>
        <p:nvPicPr>
          <p:cNvPr id="22" name="Picture 21" descr="slide7-2b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63" y="4832928"/>
            <a:ext cx="1746504" cy="1627632"/>
          </a:xfrm>
          <a:prstGeom prst="rect">
            <a:avLst/>
          </a:prstGeom>
        </p:spPr>
      </p:pic>
      <p:pic>
        <p:nvPicPr>
          <p:cNvPr id="24" name="Picture 23" descr="Asset 9@4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98" y="3022600"/>
            <a:ext cx="4356100" cy="381000"/>
          </a:xfrm>
          <a:prstGeom prst="rect">
            <a:avLst/>
          </a:prstGeom>
        </p:spPr>
      </p:pic>
      <p:pic>
        <p:nvPicPr>
          <p:cNvPr id="2" name="Picture 1" descr="point2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7" y="5358912"/>
            <a:ext cx="2621280" cy="1475232"/>
          </a:xfrm>
          <a:prstGeom prst="rect">
            <a:avLst/>
          </a:prstGeom>
        </p:spPr>
      </p:pic>
      <p:pic>
        <p:nvPicPr>
          <p:cNvPr id="4" name="Picture 3" descr="point3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7" y="1292880"/>
            <a:ext cx="4011168" cy="1304544"/>
          </a:xfrm>
          <a:prstGeom prst="rect">
            <a:avLst/>
          </a:prstGeom>
        </p:spPr>
      </p:pic>
      <p:pic>
        <p:nvPicPr>
          <p:cNvPr id="7" name="Picture 6" descr="graph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10" y="3441717"/>
            <a:ext cx="4943856" cy="3316224"/>
          </a:xfrm>
          <a:prstGeom prst="rect">
            <a:avLst/>
          </a:prstGeom>
        </p:spPr>
      </p:pic>
      <p:pic>
        <p:nvPicPr>
          <p:cNvPr id="11" name="Picture 10" descr="arrow-01-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66" y="3920063"/>
            <a:ext cx="345643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8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8-dotte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45" y="3179612"/>
            <a:ext cx="140208" cy="3681984"/>
          </a:xfrm>
          <a:prstGeom prst="rect">
            <a:avLst/>
          </a:prstGeom>
        </p:spPr>
      </p:pic>
      <p:pic>
        <p:nvPicPr>
          <p:cNvPr id="2" name="Picture 1" descr="slide8-box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07" y="1057172"/>
            <a:ext cx="4706112" cy="280416"/>
          </a:xfrm>
          <a:prstGeom prst="rect">
            <a:avLst/>
          </a:prstGeom>
        </p:spPr>
      </p:pic>
      <p:pic>
        <p:nvPicPr>
          <p:cNvPr id="3" name="Picture 2" descr="slide8-box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6" y="3251909"/>
            <a:ext cx="274320" cy="274320"/>
          </a:xfrm>
          <a:prstGeom prst="rect">
            <a:avLst/>
          </a:prstGeom>
        </p:spPr>
      </p:pic>
      <p:pic>
        <p:nvPicPr>
          <p:cNvPr id="13" name="Picture 12" descr="slide8-box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00" y="3251909"/>
            <a:ext cx="5358384" cy="274320"/>
          </a:xfrm>
          <a:prstGeom prst="rect">
            <a:avLst/>
          </a:prstGeom>
        </p:spPr>
      </p:pic>
      <p:pic>
        <p:nvPicPr>
          <p:cNvPr id="23" name="Picture 22" descr="slide8-piechart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3541776"/>
            <a:ext cx="950976" cy="950976"/>
          </a:xfrm>
          <a:prstGeom prst="rect">
            <a:avLst/>
          </a:prstGeom>
        </p:spPr>
      </p:pic>
      <p:pic>
        <p:nvPicPr>
          <p:cNvPr id="5" name="Picture 4" descr="Asset 12@4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8" y="960213"/>
            <a:ext cx="3984625" cy="2127250"/>
          </a:xfrm>
          <a:prstGeom prst="rect">
            <a:avLst/>
          </a:prstGeom>
        </p:spPr>
      </p:pic>
      <p:pic>
        <p:nvPicPr>
          <p:cNvPr id="6" name="Picture 5" descr="Asset 13@4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4787900"/>
            <a:ext cx="2667000" cy="1901825"/>
          </a:xfrm>
          <a:prstGeom prst="rect">
            <a:avLst/>
          </a:prstGeom>
        </p:spPr>
      </p:pic>
      <p:pic>
        <p:nvPicPr>
          <p:cNvPr id="7" name="Picture 6" descr="Asset 14@4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253"/>
            <a:ext cx="3225800" cy="1898650"/>
          </a:xfrm>
          <a:prstGeom prst="rect">
            <a:avLst/>
          </a:prstGeom>
        </p:spPr>
      </p:pic>
      <p:pic>
        <p:nvPicPr>
          <p:cNvPr id="18" name="Picture 17" descr="slide8-3c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2" y="945815"/>
            <a:ext cx="2106168" cy="2389632"/>
          </a:xfrm>
          <a:prstGeom prst="rect">
            <a:avLst/>
          </a:prstGeom>
        </p:spPr>
      </p:pic>
      <p:pic>
        <p:nvPicPr>
          <p:cNvPr id="8" name="Picture 7" descr="Asset 15@4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72" y="3494921"/>
            <a:ext cx="4206875" cy="330200"/>
          </a:xfrm>
          <a:prstGeom prst="rect">
            <a:avLst/>
          </a:prstGeom>
        </p:spPr>
      </p:pic>
      <p:pic>
        <p:nvPicPr>
          <p:cNvPr id="4" name="Picture 3" descr="figure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35" y="3962400"/>
            <a:ext cx="5626608" cy="2895600"/>
          </a:xfrm>
          <a:prstGeom prst="rect">
            <a:avLst/>
          </a:prstGeom>
        </p:spPr>
      </p:pic>
      <p:pic>
        <p:nvPicPr>
          <p:cNvPr id="9" name="Picture 8" descr="orange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35" y="3965996"/>
            <a:ext cx="56266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9-1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4410"/>
            <a:ext cx="658368" cy="329184"/>
          </a:xfrm>
          <a:prstGeom prst="rect">
            <a:avLst/>
          </a:prstGeom>
        </p:spPr>
      </p:pic>
      <p:pic>
        <p:nvPicPr>
          <p:cNvPr id="8" name="Picture 7" descr="slide9-1c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496"/>
            <a:ext cx="3182112" cy="3651504"/>
          </a:xfrm>
          <a:prstGeom prst="rect">
            <a:avLst/>
          </a:prstGeom>
        </p:spPr>
      </p:pic>
      <p:pic>
        <p:nvPicPr>
          <p:cNvPr id="9" name="Picture 8" descr="slide9-lin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18" y="2680702"/>
            <a:ext cx="134112" cy="4139184"/>
          </a:xfrm>
          <a:prstGeom prst="rect">
            <a:avLst/>
          </a:prstGeom>
        </p:spPr>
      </p:pic>
      <p:pic>
        <p:nvPicPr>
          <p:cNvPr id="10" name="Picture 9" descr="slide9-2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21" y="1188898"/>
            <a:ext cx="5422392" cy="402336"/>
          </a:xfrm>
          <a:prstGeom prst="rect">
            <a:avLst/>
          </a:prstGeom>
        </p:spPr>
      </p:pic>
      <p:pic>
        <p:nvPicPr>
          <p:cNvPr id="11" name="Picture 10" descr="slide9-2b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04" y="972983"/>
            <a:ext cx="2758440" cy="1542288"/>
          </a:xfrm>
          <a:prstGeom prst="rect">
            <a:avLst/>
          </a:prstGeom>
        </p:spPr>
      </p:pic>
      <p:pic>
        <p:nvPicPr>
          <p:cNvPr id="13" name="Picture 12" descr="slide9-2d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92" y="2427121"/>
            <a:ext cx="585216" cy="722376"/>
          </a:xfrm>
          <a:prstGeom prst="rect">
            <a:avLst/>
          </a:prstGeom>
        </p:spPr>
      </p:pic>
      <p:pic>
        <p:nvPicPr>
          <p:cNvPr id="15" name="Picture 14" descr="slide9-map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16" y="3563112"/>
            <a:ext cx="5510784" cy="3294888"/>
          </a:xfrm>
          <a:prstGeom prst="rect">
            <a:avLst/>
          </a:prstGeom>
        </p:spPr>
      </p:pic>
      <p:pic>
        <p:nvPicPr>
          <p:cNvPr id="16" name="Picture 15" descr="slide9-3a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35" y="3176016"/>
            <a:ext cx="5422392" cy="387096"/>
          </a:xfrm>
          <a:prstGeom prst="rect">
            <a:avLst/>
          </a:prstGeom>
        </p:spPr>
      </p:pic>
      <p:pic>
        <p:nvPicPr>
          <p:cNvPr id="17" name="Picture 16" descr="slide9-2c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04" y="2467670"/>
            <a:ext cx="743712" cy="917448"/>
          </a:xfrm>
          <a:prstGeom prst="rect">
            <a:avLst/>
          </a:prstGeom>
        </p:spPr>
      </p:pic>
      <p:pic>
        <p:nvPicPr>
          <p:cNvPr id="2" name="Picture 1" descr="Asset 16@4x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03" y="1616635"/>
            <a:ext cx="2266950" cy="1247775"/>
          </a:xfrm>
          <a:prstGeom prst="rect">
            <a:avLst/>
          </a:prstGeom>
        </p:spPr>
      </p:pic>
      <p:pic>
        <p:nvPicPr>
          <p:cNvPr id="6" name="Picture 5" descr="point3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03" y="4167633"/>
            <a:ext cx="4498848" cy="1926336"/>
          </a:xfrm>
          <a:prstGeom prst="rect">
            <a:avLst/>
          </a:prstGeom>
        </p:spPr>
      </p:pic>
      <p:pic>
        <p:nvPicPr>
          <p:cNvPr id="12" name="Picture 11" descr="Asset 26@4x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" y="972983"/>
            <a:ext cx="3635375" cy="1676400"/>
          </a:xfrm>
          <a:prstGeom prst="rect">
            <a:avLst/>
          </a:prstGeom>
        </p:spPr>
      </p:pic>
      <p:pic>
        <p:nvPicPr>
          <p:cNvPr id="4" name="Picture 3" descr="point1-01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5" y="3563112"/>
            <a:ext cx="2843784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1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12</Words>
  <Application>Microsoft Macintosh PowerPoint</Application>
  <PresentationFormat>On-screen Show (4:3)</PresentationFormat>
  <Paragraphs>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210</cp:revision>
  <dcterms:created xsi:type="dcterms:W3CDTF">2017-10-06T16:37:33Z</dcterms:created>
  <dcterms:modified xsi:type="dcterms:W3CDTF">2017-10-23T21:27:11Z</dcterms:modified>
</cp:coreProperties>
</file>